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B2E2-5F07-4C43-960A-D38B15AE132B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3-146C-4205-B4B2-CAA509C46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1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B2E2-5F07-4C43-960A-D38B15AE132B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3-146C-4205-B4B2-CAA509C46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48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B2E2-5F07-4C43-960A-D38B15AE132B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3-146C-4205-B4B2-CAA509C46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38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B2E2-5F07-4C43-960A-D38B15AE132B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3-146C-4205-B4B2-CAA509C46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29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B2E2-5F07-4C43-960A-D38B15AE132B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3-146C-4205-B4B2-CAA509C46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21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B2E2-5F07-4C43-960A-D38B15AE132B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3-146C-4205-B4B2-CAA509C46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57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B2E2-5F07-4C43-960A-D38B15AE132B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3-146C-4205-B4B2-CAA509C46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66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B2E2-5F07-4C43-960A-D38B15AE132B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3-146C-4205-B4B2-CAA509C46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10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B2E2-5F07-4C43-960A-D38B15AE132B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3-146C-4205-B4B2-CAA509C46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4261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B2E2-5F07-4C43-960A-D38B15AE132B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3-146C-4205-B4B2-CAA509C46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040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B2E2-5F07-4C43-960A-D38B15AE132B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5E9D3-146C-4205-B4B2-CAA509C46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54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7B2E2-5F07-4C43-960A-D38B15AE132B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5E9D3-146C-4205-B4B2-CAA509C465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332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34800" y="457200"/>
            <a:ext cx="457200" cy="566651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346052" y="4057377"/>
            <a:ext cx="3435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pc="15" dirty="0" smtClean="0">
                <a:solidFill>
                  <a:srgbClr val="787A79"/>
                </a:solidFill>
              </a:rPr>
              <a:t>Новинки прайс-листа июнь 2024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137726" y="2336393"/>
            <a:ext cx="4231314" cy="1844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r">
              <a:spcBef>
                <a:spcPts val="737"/>
              </a:spcBef>
            </a:pPr>
            <a:r>
              <a:rPr lang="ru-RU" sz="2800" b="1" kern="0" cap="all" spc="100" dirty="0" smtClean="0">
                <a:solidFill>
                  <a:sysClr val="windowText" lastClr="000000"/>
                </a:solidFill>
                <a:latin typeface="Ubuntu"/>
              </a:rPr>
              <a:t>Встраиваемая техника 2024 </a:t>
            </a:r>
          </a:p>
          <a:p>
            <a:pPr marL="7701" algn="r">
              <a:spcBef>
                <a:spcPts val="737"/>
              </a:spcBef>
            </a:pPr>
            <a:r>
              <a:rPr lang="ru-RU" sz="2800" kern="0" cap="all" spc="100" dirty="0" smtClean="0">
                <a:solidFill>
                  <a:sysClr val="windowText" lastClr="000000"/>
                </a:solidFill>
                <a:latin typeface="Ubuntu"/>
              </a:rPr>
              <a:t>Духовые шкафы</a:t>
            </a:r>
            <a:r>
              <a:rPr lang="ru-RU" sz="2800" kern="0" spc="100" dirty="0" smtClean="0">
                <a:solidFill>
                  <a:sysClr val="windowText" lastClr="000000"/>
                </a:solidFill>
                <a:latin typeface="Ubuntu"/>
              </a:rPr>
              <a:t/>
            </a:r>
            <a:br>
              <a:rPr lang="ru-RU" sz="2800" kern="0" spc="100" dirty="0" smtClean="0">
                <a:solidFill>
                  <a:sysClr val="windowText" lastClr="000000"/>
                </a:solidFill>
                <a:latin typeface="Ubuntu"/>
              </a:rPr>
            </a:br>
            <a:endParaRPr lang="ru-RU" sz="2400" kern="0" spc="9" dirty="0">
              <a:latin typeface="Ubuntu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r="21593"/>
          <a:stretch/>
        </p:blipFill>
        <p:spPr>
          <a:xfrm>
            <a:off x="1" y="0"/>
            <a:ext cx="6614160" cy="6858000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10459647" y="457200"/>
            <a:ext cx="829001" cy="22654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4358"/>
            <a:endParaRPr sz="1092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78564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8343" y="21459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7701" defTabSz="914358">
              <a:spcBef>
                <a:spcPts val="67"/>
              </a:spcBef>
            </a:pPr>
            <a:r>
              <a:rPr lang="ru-RU" dirty="0">
                <a:solidFill>
                  <a:srgbClr val="BAB5AD"/>
                </a:solidFill>
                <a:latin typeface="Ubuntu"/>
                <a:cs typeface="Ubuntu"/>
              </a:rPr>
              <a:t>Новинки коллекции. Каталог 2024 Духовые шкафы электрические</a:t>
            </a:r>
            <a:endParaRPr lang="ru-RU" dirty="0">
              <a:solidFill>
                <a:prstClr val="black"/>
              </a:solidFill>
              <a:latin typeface="Ubuntu"/>
              <a:cs typeface="Ubuntu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715708" y="400229"/>
            <a:ext cx="476292" cy="5587280"/>
          </a:xfrm>
          <a:custGeom>
            <a:avLst/>
            <a:gdLst/>
            <a:ahLst/>
            <a:cxnLst/>
            <a:rect l="l" t="t" r="r" b="b"/>
            <a:pathLst>
              <a:path w="785494" h="9214485">
                <a:moveTo>
                  <a:pt x="0" y="9214379"/>
                </a:moveTo>
                <a:lnTo>
                  <a:pt x="785316" y="9214379"/>
                </a:lnTo>
                <a:lnTo>
                  <a:pt x="785316" y="0"/>
                </a:lnTo>
                <a:lnTo>
                  <a:pt x="0" y="0"/>
                </a:lnTo>
                <a:lnTo>
                  <a:pt x="0" y="9214379"/>
                </a:lnTo>
                <a:close/>
              </a:path>
            </a:pathLst>
          </a:custGeom>
          <a:solidFill>
            <a:srgbClr val="F2F0ED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8"/>
            <a:endParaRPr sz="1092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10410517" y="400229"/>
            <a:ext cx="829001" cy="2265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8"/>
            <a:endParaRPr sz="1092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4834" y="953979"/>
            <a:ext cx="6030433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kern="0" spc="-3" dirty="0" smtClean="0">
                <a:solidFill>
                  <a:sysClr val="windowText" lastClr="000000"/>
                </a:solidFill>
              </a:rPr>
              <a:t>Электрический духовой шкаф</a:t>
            </a:r>
            <a:br>
              <a:rPr lang="ru-RU" sz="3600" kern="0" spc="-3" dirty="0" smtClean="0">
                <a:solidFill>
                  <a:sysClr val="windowText" lastClr="000000"/>
                </a:solidFill>
              </a:rPr>
            </a:br>
            <a:r>
              <a:rPr lang="en-US" sz="2400" spc="9" dirty="0" smtClean="0">
                <a:solidFill>
                  <a:srgbClr val="787A79"/>
                </a:solidFill>
              </a:rPr>
              <a:t>EO 6</a:t>
            </a:r>
            <a:r>
              <a:rPr lang="ru-RU" sz="2400" spc="9" dirty="0" smtClean="0">
                <a:solidFill>
                  <a:srgbClr val="787A79"/>
                </a:solidFill>
              </a:rPr>
              <a:t>2</a:t>
            </a:r>
            <a:r>
              <a:rPr lang="en-US" sz="2400" spc="9" dirty="0" smtClean="0">
                <a:solidFill>
                  <a:srgbClr val="787A79"/>
                </a:solidFill>
              </a:rPr>
              <a:t>2 EB</a:t>
            </a:r>
            <a:endParaRPr lang="ru-RU" sz="2400" kern="0" spc="9" dirty="0" smtClean="0">
              <a:solidFill>
                <a:srgbClr val="787A79"/>
              </a:solidFill>
            </a:endParaRP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4834" y="1897525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Утапливаемые поворотные черные регуляторы. Ручка в </a:t>
            </a:r>
            <a:r>
              <a:rPr lang="ru-RU" dirty="0"/>
              <a:t>ц</a:t>
            </a:r>
            <a:r>
              <a:rPr lang="ru-RU" dirty="0" smtClean="0"/>
              <a:t>вет </a:t>
            </a:r>
            <a:r>
              <a:rPr lang="ru-RU" dirty="0" smtClean="0"/>
              <a:t>корпуса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Механический таймер</a:t>
            </a:r>
          </a:p>
          <a:p>
            <a:r>
              <a:rPr lang="ru-RU" dirty="0" smtClean="0"/>
              <a:t>8 режимов работы</a:t>
            </a:r>
          </a:p>
          <a:p>
            <a:r>
              <a:rPr lang="ru-RU" dirty="0" smtClean="0"/>
              <a:t>Функция конвекции, режим «Гриль»</a:t>
            </a:r>
          </a:p>
          <a:p>
            <a:r>
              <a:rPr lang="ru-RU" dirty="0" smtClean="0"/>
              <a:t>Объем 65 л</a:t>
            </a:r>
          </a:p>
          <a:p>
            <a:r>
              <a:rPr lang="ru-RU" dirty="0" smtClean="0"/>
              <a:t>Внутреннее стекло дверцы </a:t>
            </a:r>
            <a:r>
              <a:rPr lang="ru-RU" dirty="0" err="1" smtClean="0"/>
              <a:t>FullGlass</a:t>
            </a:r>
            <a:endParaRPr lang="ru-RU" dirty="0" smtClean="0"/>
          </a:p>
          <a:p>
            <a:r>
              <a:rPr lang="ru-RU" dirty="0" smtClean="0"/>
              <a:t>Легко с</a:t>
            </a:r>
            <a:r>
              <a:rPr lang="ru-RU" dirty="0"/>
              <a:t>ъ</a:t>
            </a:r>
            <a:r>
              <a:rPr lang="ru-RU" dirty="0" smtClean="0"/>
              <a:t>емная дверца</a:t>
            </a:r>
          </a:p>
          <a:p>
            <a:r>
              <a:rPr lang="ru-RU" dirty="0" smtClean="0"/>
              <a:t>Защитное отключение прибора</a:t>
            </a:r>
          </a:p>
          <a:p>
            <a:r>
              <a:rPr lang="ru-RU" dirty="0" smtClean="0"/>
              <a:t>Вентилятор охлаждения</a:t>
            </a:r>
          </a:p>
          <a:p>
            <a:r>
              <a:rPr lang="ru-RU" dirty="0" smtClean="0"/>
              <a:t>Номинальное энергопотребление 3 кВт</a:t>
            </a:r>
          </a:p>
          <a:p>
            <a:r>
              <a:rPr lang="ru-RU" dirty="0" smtClean="0"/>
              <a:t>Аксессуары в комплекте: решетка, универсальный противень</a:t>
            </a:r>
          </a:p>
          <a:p>
            <a:r>
              <a:rPr lang="ru-RU" dirty="0" smtClean="0"/>
              <a:t>(</a:t>
            </a:r>
            <a:r>
              <a:rPr lang="ru-RU" dirty="0"/>
              <a:t>В:Ш:Г) 595*575*595</a:t>
            </a:r>
            <a:r>
              <a:rPr lang="en-US" dirty="0" smtClean="0"/>
              <a:t> </a:t>
            </a:r>
            <a:r>
              <a:rPr lang="ru-RU" dirty="0" smtClean="0"/>
              <a:t>мм</a:t>
            </a:r>
          </a:p>
          <a:p>
            <a:r>
              <a:rPr lang="ru-RU" dirty="0" smtClean="0"/>
              <a:t>черное стекло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053" y="2386794"/>
            <a:ext cx="3346247" cy="330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293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 txBox="1"/>
          <p:nvPr/>
        </p:nvSpPr>
        <p:spPr>
          <a:xfrm>
            <a:off x="589884" y="2229224"/>
            <a:ext cx="5612918" cy="3937086"/>
          </a:xfrm>
          <a:prstGeom prst="rect">
            <a:avLst/>
          </a:prstGeom>
        </p:spPr>
        <p:txBody>
          <a:bodyPr vert="horz" wrap="square" lIns="0" tIns="58530" rIns="0" bIns="0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 </a:t>
            </a:r>
          </a:p>
          <a:p>
            <a:r>
              <a:rPr lang="ru-RU" dirty="0" smtClean="0"/>
              <a:t>Утапливаемые поворотные черные регуляторы. Ручка в цвет </a:t>
            </a:r>
            <a:r>
              <a:rPr lang="ru-RU" dirty="0" smtClean="0"/>
              <a:t>корпуса </a:t>
            </a:r>
            <a:endParaRPr lang="ru-RU" dirty="0"/>
          </a:p>
          <a:p>
            <a:r>
              <a:rPr lang="ru-RU" dirty="0"/>
              <a:t>4 режима работы</a:t>
            </a:r>
          </a:p>
          <a:p>
            <a:r>
              <a:rPr lang="ru-RU" dirty="0"/>
              <a:t>Объем 65 л</a:t>
            </a:r>
          </a:p>
          <a:p>
            <a:r>
              <a:rPr lang="ru-RU" dirty="0"/>
              <a:t>Внутреннее стекло дверцы </a:t>
            </a:r>
            <a:r>
              <a:rPr lang="ru-RU" dirty="0" err="1"/>
              <a:t>FullGlass</a:t>
            </a:r>
            <a:endParaRPr lang="ru-RU" dirty="0"/>
          </a:p>
          <a:p>
            <a:r>
              <a:rPr lang="ru-RU" dirty="0"/>
              <a:t>Легко </a:t>
            </a:r>
            <a:r>
              <a:rPr lang="ru-RU" dirty="0" smtClean="0"/>
              <a:t>съемная </a:t>
            </a:r>
            <a:r>
              <a:rPr lang="ru-RU" dirty="0"/>
              <a:t>дверца</a:t>
            </a:r>
          </a:p>
          <a:p>
            <a:r>
              <a:rPr lang="ru-RU" dirty="0"/>
              <a:t>Защитное отключение прибора</a:t>
            </a:r>
          </a:p>
          <a:p>
            <a:r>
              <a:rPr lang="ru-RU" dirty="0"/>
              <a:t>Вентилятор охлаждения</a:t>
            </a:r>
          </a:p>
          <a:p>
            <a:r>
              <a:rPr lang="ru-RU" dirty="0"/>
              <a:t>Номинальное энергопотребление 2.1 кВт</a:t>
            </a:r>
          </a:p>
          <a:p>
            <a:r>
              <a:rPr lang="ru-RU" dirty="0"/>
              <a:t>Аксессуары в комплекте: решетка, универсальный противень</a:t>
            </a:r>
          </a:p>
          <a:p>
            <a:r>
              <a:rPr lang="ru-RU" dirty="0"/>
              <a:t>(</a:t>
            </a:r>
            <a:r>
              <a:rPr lang="ru-RU" dirty="0" smtClean="0"/>
              <a:t>В:Ш:Г)595*575*595</a:t>
            </a:r>
            <a:r>
              <a:rPr lang="en-US" dirty="0" smtClean="0"/>
              <a:t> </a:t>
            </a:r>
            <a:r>
              <a:rPr lang="ru-RU" dirty="0" smtClean="0"/>
              <a:t>мм</a:t>
            </a:r>
            <a:endParaRPr lang="ru-RU" dirty="0"/>
          </a:p>
          <a:p>
            <a:r>
              <a:rPr lang="ru-RU" dirty="0"/>
              <a:t>черное </a:t>
            </a:r>
            <a:r>
              <a:rPr lang="ru-RU" dirty="0" smtClean="0"/>
              <a:t>стекло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5" y="2229224"/>
            <a:ext cx="3427577" cy="335694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94090" y="1007069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7"/>
              </a:spcBef>
            </a:pPr>
            <a:r>
              <a:rPr lang="ru-RU" sz="3600" kern="0" spc="-3" dirty="0">
                <a:solidFill>
                  <a:sysClr val="windowText" lastClr="000000"/>
                </a:solidFill>
              </a:rPr>
              <a:t>Электрический духовой шкаф</a:t>
            </a:r>
            <a:br>
              <a:rPr lang="ru-RU" sz="3600" kern="0" spc="-3" dirty="0">
                <a:solidFill>
                  <a:sysClr val="windowText" lastClr="000000"/>
                </a:solidFill>
              </a:rPr>
            </a:br>
            <a:r>
              <a:rPr lang="ru-RU" sz="2400" spc="9" dirty="0">
                <a:solidFill>
                  <a:srgbClr val="787A79"/>
                </a:solidFill>
              </a:rPr>
              <a:t>EO 612 </a:t>
            </a:r>
            <a:r>
              <a:rPr lang="en-US" sz="2400" spc="9" dirty="0">
                <a:solidFill>
                  <a:srgbClr val="787A79"/>
                </a:solidFill>
              </a:rPr>
              <a:t>E</a:t>
            </a:r>
            <a:r>
              <a:rPr lang="ru-RU" sz="2400" spc="9" dirty="0">
                <a:solidFill>
                  <a:srgbClr val="787A79"/>
                </a:solidFill>
              </a:rPr>
              <a:t>B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8343" y="21459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7701" defTabSz="914358">
              <a:spcBef>
                <a:spcPts val="67"/>
              </a:spcBef>
            </a:pPr>
            <a:r>
              <a:rPr lang="ru-RU" dirty="0">
                <a:solidFill>
                  <a:srgbClr val="BAB5AD"/>
                </a:solidFill>
                <a:latin typeface="Ubuntu"/>
                <a:cs typeface="Ubuntu"/>
              </a:rPr>
              <a:t>Новинки коллекции. Каталог 2024 Духовые шкафы электрические</a:t>
            </a:r>
            <a:endParaRPr lang="ru-RU" dirty="0">
              <a:solidFill>
                <a:prstClr val="black"/>
              </a:solidFill>
              <a:latin typeface="Ubuntu"/>
              <a:cs typeface="Ubuntu"/>
            </a:endParaRPr>
          </a:p>
        </p:txBody>
      </p:sp>
      <p:sp>
        <p:nvSpPr>
          <p:cNvPr id="7" name="object 5"/>
          <p:cNvSpPr/>
          <p:nvPr/>
        </p:nvSpPr>
        <p:spPr>
          <a:xfrm>
            <a:off x="11715708" y="400229"/>
            <a:ext cx="476292" cy="5587280"/>
          </a:xfrm>
          <a:custGeom>
            <a:avLst/>
            <a:gdLst/>
            <a:ahLst/>
            <a:cxnLst/>
            <a:rect l="l" t="t" r="r" b="b"/>
            <a:pathLst>
              <a:path w="785494" h="9214485">
                <a:moveTo>
                  <a:pt x="0" y="9214379"/>
                </a:moveTo>
                <a:lnTo>
                  <a:pt x="785316" y="9214379"/>
                </a:lnTo>
                <a:lnTo>
                  <a:pt x="785316" y="0"/>
                </a:lnTo>
                <a:lnTo>
                  <a:pt x="0" y="0"/>
                </a:lnTo>
                <a:lnTo>
                  <a:pt x="0" y="9214379"/>
                </a:lnTo>
                <a:close/>
              </a:path>
            </a:pathLst>
          </a:custGeom>
          <a:solidFill>
            <a:srgbClr val="F2F0ED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8"/>
            <a:endParaRPr sz="1092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" name="object 7"/>
          <p:cNvSpPr/>
          <p:nvPr/>
        </p:nvSpPr>
        <p:spPr>
          <a:xfrm>
            <a:off x="10410517" y="400229"/>
            <a:ext cx="829001" cy="22654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8"/>
            <a:endParaRPr sz="1092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747992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143</Words>
  <Application>Microsoft Office PowerPoint</Application>
  <PresentationFormat>Широкоэкранный</PresentationFormat>
  <Paragraphs>33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Ubuntu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Зудина Ирина</cp:lastModifiedBy>
  <cp:revision>8</cp:revision>
  <dcterms:created xsi:type="dcterms:W3CDTF">2024-06-03T12:58:31Z</dcterms:created>
  <dcterms:modified xsi:type="dcterms:W3CDTF">2024-06-05T14:31:05Z</dcterms:modified>
</cp:coreProperties>
</file>